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44DA96B-F895-4D0D-9B7D-36E1655A6752}">
          <p14:sldIdLst>
            <p14:sldId id="256"/>
            <p14:sldId id="257"/>
            <p14:sldId id="263"/>
            <p14:sldId id="258"/>
            <p14:sldId id="259"/>
            <p14:sldId id="260"/>
            <p14:sldId id="261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B7417-7D1F-4284-BA0B-D1644F81910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A0E81-07F7-44D9-BF47-64349F682E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14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A0E81-07F7-44D9-BF47-64349F682EA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8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Полезные ископаемые красноярского края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400800" cy="1752600"/>
          </a:xfrm>
        </p:spPr>
        <p:txBody>
          <a:bodyPr/>
          <a:lstStyle/>
          <a:p>
            <a:r>
              <a:rPr lang="ru-RU" dirty="0" smtClean="0"/>
              <a:t>Запасы. Добыча.</a:t>
            </a:r>
          </a:p>
          <a:p>
            <a:r>
              <a:rPr lang="ru-RU" dirty="0" smtClean="0"/>
              <a:t>Классификация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40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Красноярский край является одной из наиболее обеспеченных природными ресурсами территорий России. </a:t>
            </a:r>
            <a:endParaRPr lang="ru-RU" i="1" dirty="0" smtClean="0"/>
          </a:p>
          <a:p>
            <a:r>
              <a:rPr lang="ru-RU" i="1" dirty="0" smtClean="0"/>
              <a:t>Природные </a:t>
            </a:r>
            <a:r>
              <a:rPr lang="ru-RU" i="1" dirty="0"/>
              <a:t>запасы края являются основой инвестиционной привлекательности региона и базой последующего его развития. 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70474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 изучение  минеральных ресурсов Красноярского края.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dirty="0" smtClean="0"/>
              <a:t>Задачи:</a:t>
            </a:r>
          </a:p>
          <a:p>
            <a:r>
              <a:rPr lang="ru-RU" dirty="0" smtClean="0"/>
              <a:t>Классифицировать полезные ископаемые Красноярского края по хозяйственной значимости</a:t>
            </a:r>
          </a:p>
          <a:p>
            <a:r>
              <a:rPr lang="ru-RU" dirty="0" smtClean="0"/>
              <a:t>Узнать количество месторождений</a:t>
            </a:r>
          </a:p>
          <a:p>
            <a:r>
              <a:rPr lang="ru-RU" dirty="0" smtClean="0"/>
              <a:t>Ознакомиться с масштабами добычи ресурсов ежегодно.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83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08920"/>
            <a:ext cx="6696744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u="sng" dirty="0">
                <a:ea typeface="Times New Roman"/>
                <a:cs typeface="Times New Roman"/>
              </a:rPr>
              <a:t>Полезные ископаемые Красноярского края. </a:t>
            </a:r>
            <a:endParaRPr lang="ru-RU" sz="3600" dirty="0">
              <a:ea typeface="Times New Roman"/>
              <a:cs typeface="Times New Roman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1835696" y="1268760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5486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Топливно-энергетическое сырье</a:t>
            </a:r>
            <a:endParaRPr lang="ru-RU" i="1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612567"/>
            <a:ext cx="2987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Металлические полезные ископаемые</a:t>
            </a:r>
            <a:endParaRPr lang="ru-RU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652120" y="1412776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9512" y="522920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Неметаллические полезные ископаемые</a:t>
            </a:r>
            <a:endParaRPr lang="ru-RU" i="1" dirty="0"/>
          </a:p>
          <a:p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979712" y="4077072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16216" y="5445224"/>
            <a:ext cx="1907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Строительные материалы</a:t>
            </a:r>
            <a:endParaRPr lang="ru-RU" i="1" dirty="0"/>
          </a:p>
          <a:p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796136" y="4077072"/>
            <a:ext cx="10801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/>
              <a:t>Топливно-энергетическое сырье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98667"/>
              </p:ext>
            </p:extLst>
          </p:nvPr>
        </p:nvGraphicFramePr>
        <p:xfrm>
          <a:off x="457200" y="1600200"/>
          <a:ext cx="8229600" cy="319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65651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месторождений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Добыча в год</a:t>
                      </a:r>
                      <a:endParaRPr lang="ru-RU" dirty="0"/>
                    </a:p>
                  </a:txBody>
                  <a:tcPr/>
                </a:tc>
              </a:tr>
              <a:tr h="1065651">
                <a:tc>
                  <a:txBody>
                    <a:bodyPr/>
                    <a:lstStyle/>
                    <a:p>
                      <a:r>
                        <a:rPr lang="ru-RU" dirty="0" smtClean="0"/>
                        <a:t>Нефть</a:t>
                      </a:r>
                      <a:r>
                        <a:rPr lang="ru-RU" baseline="0" dirty="0" smtClean="0"/>
                        <a:t>,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74,479 тыс. т, 1176 млн м3</a:t>
                      </a:r>
                      <a:endParaRPr lang="ru-RU" dirty="0"/>
                    </a:p>
                  </a:txBody>
                  <a:tcPr/>
                </a:tc>
              </a:tr>
              <a:tr h="1065651">
                <a:tc>
                  <a:txBody>
                    <a:bodyPr/>
                    <a:lstStyle/>
                    <a:p>
                      <a:r>
                        <a:rPr lang="ru-RU" dirty="0" smtClean="0"/>
                        <a:t>Уголь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37,8 млн 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4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Металлические полезные ископаемые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520367"/>
              </p:ext>
            </p:extLst>
          </p:nvPr>
        </p:nvGraphicFramePr>
        <p:xfrm>
          <a:off x="611560" y="1196752"/>
          <a:ext cx="7560840" cy="439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месторождений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Добыча в год</a:t>
                      </a:r>
                    </a:p>
                  </a:txBody>
                  <a:tcPr/>
                </a:tc>
              </a:tr>
              <a:tr h="29602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Железные руды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2397 тыс. т.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Свинец и цинк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43,2 тыс. т, 11,6 тыс. т.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Золото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43153 кг 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Серебро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310,4 т.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Платиноиды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151895 кг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Кадмий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36,3 т 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Медно-никелевые руды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742,8тыс. т.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Сурьма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1222 т.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Кобальт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11376 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0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Неметаллические полезные ископаемые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419189"/>
              </p:ext>
            </p:extLst>
          </p:nvPr>
        </p:nvGraphicFramePr>
        <p:xfrm>
          <a:off x="457200" y="1600200"/>
          <a:ext cx="8229600" cy="506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месторождений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Добыча в год</a:t>
                      </a:r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Известняки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6691 тыс. т 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Магнезит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тыс. т.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Поваренная</a:t>
                      </a:r>
                      <a:r>
                        <a:rPr lang="ru-RU" baseline="0" dirty="0" smtClean="0"/>
                        <a:t> 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 т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Тальк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тыс. т.</a:t>
                      </a:r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Графит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 тыс. т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тыс. т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Аппатит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 тыс. т. 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Полудрагоцен.камни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Лечебные грязи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60833"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799 тыс. т.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3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Строительные материалы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567055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4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месторождений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Добыча в год</a:t>
                      </a:r>
                    </a:p>
                  </a:txBody>
                  <a:tcPr/>
                </a:tc>
              </a:tr>
              <a:tr h="5741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Строй.камень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6180 тыс. м3</a:t>
                      </a:r>
                      <a:endParaRPr lang="ru-RU" dirty="0"/>
                    </a:p>
                  </a:txBody>
                  <a:tcPr/>
                </a:tc>
              </a:tr>
              <a:tr h="991078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Сырье для грубой керамики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 тыс. м3.</a:t>
                      </a:r>
                      <a:endParaRPr lang="ru-RU" dirty="0"/>
                    </a:p>
                  </a:txBody>
                  <a:tcPr/>
                </a:tc>
              </a:tr>
              <a:tr h="99107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Песчано-гравийные материалы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4632 тыс. м3 </a:t>
                      </a:r>
                      <a:endParaRPr lang="ru-RU" dirty="0"/>
                    </a:p>
                  </a:txBody>
                  <a:tcPr/>
                </a:tc>
              </a:tr>
              <a:tr h="574196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Керамзитовое сырье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тыс. м3</a:t>
                      </a:r>
                    </a:p>
                  </a:txBody>
                  <a:tcPr/>
                </a:tc>
              </a:tr>
              <a:tr h="574196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Цементное сырье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74196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Облицовочный камень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0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ctr">
              <a:buNone/>
            </a:pPr>
            <a:endParaRPr lang="ru-RU" dirty="0"/>
          </a:p>
          <a:p>
            <a:r>
              <a:rPr lang="ru-RU" dirty="0" smtClean="0"/>
              <a:t>полезные </a:t>
            </a:r>
            <a:r>
              <a:rPr lang="ru-RU" dirty="0"/>
              <a:t>ископаемые Красноярского края по хозяйственной </a:t>
            </a:r>
            <a:r>
              <a:rPr lang="ru-RU" dirty="0" smtClean="0"/>
              <a:t>значимости разделяются на 4 группы: топливно-энергетические, металлические, неметаллические, строительные.</a:t>
            </a:r>
          </a:p>
          <a:p>
            <a:r>
              <a:rPr lang="ru-RU" dirty="0"/>
              <a:t>В крае открыто более 6 тыс. месторождений различных видов полезных ископаемых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Ежегодно в крае добывается тысячи тонн полезных ископаемых. Это требует особого внимания государства, так как минеральные ресурсы не бесконечны.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7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344</Words>
  <Application>Microsoft Office PowerPoint</Application>
  <PresentationFormat>Экран 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Полезные ископаемые красноярского края </vt:lpstr>
      <vt:lpstr>Введение</vt:lpstr>
      <vt:lpstr>цель: изучение  минеральных ресурсов Красноярского края.</vt:lpstr>
      <vt:lpstr>Полезные ископаемые Красноярского края. </vt:lpstr>
      <vt:lpstr>Топливно-энергетическое сырье </vt:lpstr>
      <vt:lpstr>Металлические полезные ископаемые </vt:lpstr>
      <vt:lpstr>Неметаллические полезные ископаемые </vt:lpstr>
      <vt:lpstr>Строительные материалы 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Горный</cp:lastModifiedBy>
  <cp:revision>10</cp:revision>
  <dcterms:modified xsi:type="dcterms:W3CDTF">2017-10-26T05:00:52Z</dcterms:modified>
</cp:coreProperties>
</file>